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5" r:id="rId24"/>
    <p:sldId id="286" r:id="rId25"/>
    <p:sldId id="288" r:id="rId26"/>
    <p:sldId id="289" r:id="rId27"/>
    <p:sldId id="262" r:id="rId28"/>
    <p:sldId id="268" r:id="rId29"/>
    <p:sldId id="278" r:id="rId30"/>
    <p:sldId id="282" r:id="rId31"/>
    <p:sldId id="283" r:id="rId32"/>
    <p:sldId id="284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CBE03-E590-4038-868C-24E28C1803F7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45B3A-CE7E-4041-9846-BC606302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6/components/alert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285728"/>
            <a:ext cx="7772400" cy="1470025"/>
          </a:xfrm>
        </p:spPr>
        <p:txBody>
          <a:bodyPr/>
          <a:lstStyle/>
          <a:p>
            <a:r>
              <a:rPr lang="en-US" dirty="0" smtClean="0"/>
              <a:t>STATIC WEBSITE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132" y="1900237"/>
            <a:ext cx="8304833" cy="42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SPACING INSIDE THE CARD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698575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BOOTSTRAP- add in head section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643998" cy="101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1857364"/>
            <a:ext cx="86439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&lt;link rel="</a:t>
            </a:r>
            <a:r>
              <a:rPr lang="en-US" dirty="0" err="1" smtClean="0"/>
              <a:t>stylesheet</a:t>
            </a:r>
            <a:r>
              <a:rPr lang="en-US" dirty="0" smtClean="0"/>
              <a:t>" href="https://stackpath.bootstrapcdn.com/bootstrap/4.5.2/css/bootstrap.min.css" integrity="sha384-JcKb8q3iqJ61gNV9KGb8thSsNjpSL0n8PARn9HuZOnIxN0hoP+VmmDGMN5t9UJ0Z" </a:t>
            </a:r>
            <a:r>
              <a:rPr lang="en-US" dirty="0" err="1" smtClean="0"/>
              <a:t>crossorigin</a:t>
            </a:r>
            <a:r>
              <a:rPr lang="en-US" dirty="0" smtClean="0"/>
              <a:t>="anonymous"/&gt;&lt;script src="https://code.jquery.com/jquery-3.5.1.slim.min.js" integrity="sha384-DfXdz2htPH0lsSSs5nCTpuj/zy4C+OGpamoFVy38MVBnE+IbbVYUew+OrCXaRkfj" </a:t>
            </a:r>
            <a:r>
              <a:rPr lang="en-US" dirty="0" err="1" smtClean="0"/>
              <a:t>crossorigin</a:t>
            </a:r>
            <a:r>
              <a:rPr lang="en-US" dirty="0" smtClean="0"/>
              <a:t>="anonymous"&gt;&lt;/script&gt;&lt;script src="https://cdn.jsdelivr.net/npm/popper.js@1.16.1/dist/umd/popper.min.js" integrity="sha384-9/reFTGAW83EW2RDu2S0VKaIzap3H66lZH81PoYlFhbGU+6BZp6G7niu735Sk7lN" </a:t>
            </a:r>
            <a:r>
              <a:rPr lang="en-US" dirty="0" err="1" smtClean="0"/>
              <a:t>crossorigin</a:t>
            </a:r>
            <a:r>
              <a:rPr lang="en-US" dirty="0" smtClean="0"/>
              <a:t>="anonymous"&gt;&lt;/script&gt;&lt;script src="https://stackpath.bootstrapcdn.com/bootstrap/4.5.2/js/bootstrap.min.js" integrity="sha384-B4gt1jrGC7Jh4AgTPSdUtOBvfO8shuf57BaghqFfPlYxofvL8/</a:t>
            </a:r>
            <a:r>
              <a:rPr lang="en-US" dirty="0" err="1" smtClean="0"/>
              <a:t>KUEfYiJOMMV+rV</a:t>
            </a:r>
            <a:r>
              <a:rPr lang="en-US" dirty="0" smtClean="0"/>
              <a:t>" </a:t>
            </a:r>
            <a:r>
              <a:rPr lang="en-US" dirty="0" err="1" smtClean="0"/>
              <a:t>crossorigin</a:t>
            </a:r>
            <a:r>
              <a:rPr lang="en-US" dirty="0" smtClean="0"/>
              <a:t>="anonymous"&gt;&lt;/script&gt;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this in CSS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@import url("https://fonts.googleapis.com/css2?family=Bree+Serif&amp;family=Caveat:wght@400;700&amp;family=Lobster&amp;family=Monoton&amp;family=Open+Sans:ital,wght@0,400;0,700;1,400;1,700&amp;family=Playfair+Display+SC:ital,wght@0,400;0,700;1,700&amp;family=Playfair+Display:ital,wght@0,400;0,700;1,700&amp;family=Roboto:ital,wght@0,400;0,700;1,400;1,700&amp;family=Source+Sans+Pro:ital,wght@0,400;0,700;1,700&amp;family=Work+Sans:ital,wght@0,400;0,700;1,700&amp;display=swap");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https://getbootstrap.com/docs/4.6/components/alerts/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DESIGN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214422"/>
            <a:ext cx="8401080" cy="54292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To design layout we have 2 methods namely:</a:t>
            </a:r>
          </a:p>
          <a:p>
            <a:r>
              <a:rPr lang="en-US" dirty="0" smtClean="0"/>
              <a:t>Flexbox </a:t>
            </a:r>
          </a:p>
          <a:p>
            <a:r>
              <a:rPr lang="en-US" dirty="0" smtClean="0"/>
              <a:t>CSS grid 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8596" y="3071810"/>
            <a:ext cx="4071934" cy="235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3214686"/>
            <a:ext cx="381269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928802"/>
            <a:ext cx="32480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 of layout = </a:t>
            </a:r>
            <a:r>
              <a:rPr lang="en-US" dirty="0" err="1" smtClean="0"/>
              <a:t>utube</a:t>
            </a:r>
            <a:r>
              <a:rPr lang="en-US" dirty="0" smtClean="0"/>
              <a:t> layout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00174"/>
            <a:ext cx="892820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FLEXBOX PROPERTIES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5737163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29388" y="1643050"/>
            <a:ext cx="2500330" cy="4357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Bootstrap lo flex box </a:t>
            </a:r>
            <a:r>
              <a:rPr lang="en-US" dirty="0" err="1" smtClean="0"/>
              <a:t>anedi</a:t>
            </a:r>
            <a:r>
              <a:rPr lang="en-US" dirty="0" smtClean="0"/>
              <a:t> use cheyali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CONTAINER 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353011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2857496"/>
            <a:ext cx="8715436" cy="371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Ey</a:t>
            </a:r>
            <a:r>
              <a:rPr lang="en-US" dirty="0" smtClean="0"/>
              <a:t> container </a:t>
            </a:r>
            <a:r>
              <a:rPr lang="en-US" dirty="0" err="1" smtClean="0"/>
              <a:t>ni</a:t>
            </a:r>
            <a:r>
              <a:rPr lang="en-US" dirty="0" smtClean="0"/>
              <a:t> flex container </a:t>
            </a:r>
            <a:r>
              <a:rPr lang="en-US" dirty="0" err="1" smtClean="0"/>
              <a:t>cheyalo</a:t>
            </a:r>
            <a:r>
              <a:rPr lang="en-US" dirty="0" smtClean="0"/>
              <a:t> Decide </a:t>
            </a:r>
            <a:r>
              <a:rPr lang="en-US" dirty="0" err="1" smtClean="0"/>
              <a:t>avvu</a:t>
            </a:r>
            <a:endParaRPr lang="en-US" dirty="0" smtClean="0"/>
          </a:p>
          <a:p>
            <a:r>
              <a:rPr lang="en-US" dirty="0" smtClean="0"/>
              <a:t>Flex container </a:t>
            </a:r>
            <a:r>
              <a:rPr lang="en-US" dirty="0" err="1" smtClean="0"/>
              <a:t>ni</a:t>
            </a:r>
            <a:r>
              <a:rPr lang="en-US" dirty="0" smtClean="0"/>
              <a:t> define </a:t>
            </a:r>
            <a:r>
              <a:rPr lang="en-US" dirty="0" err="1" smtClean="0"/>
              <a:t>chesaka</a:t>
            </a:r>
            <a:r>
              <a:rPr lang="en-US" dirty="0" smtClean="0"/>
              <a:t> ah container lo </a:t>
            </a:r>
            <a:r>
              <a:rPr lang="en-US" dirty="0" err="1" smtClean="0"/>
              <a:t>unna</a:t>
            </a:r>
            <a:r>
              <a:rPr lang="en-US" dirty="0" smtClean="0"/>
              <a:t> html tags </a:t>
            </a:r>
            <a:r>
              <a:rPr lang="en-US" dirty="0" err="1" smtClean="0"/>
              <a:t>ni</a:t>
            </a:r>
            <a:r>
              <a:rPr lang="en-US" dirty="0" smtClean="0"/>
              <a:t> flex items </a:t>
            </a:r>
            <a:r>
              <a:rPr lang="en-US" dirty="0" err="1" smtClean="0"/>
              <a:t>antam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DIRECTION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78867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 CONTENT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8282289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 set syntax: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14282" y="2285992"/>
            <a:ext cx="4143404" cy="27860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428868"/>
            <a:ext cx="371477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00562" y="1785926"/>
            <a:ext cx="4429156" cy="4857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Give selector name to the container 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643998" cy="15001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Define the background container as flex container  = d-flex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357298"/>
            <a:ext cx="8472518" cy="5214974"/>
          </a:xfrm>
        </p:spPr>
        <p:txBody>
          <a:bodyPr/>
          <a:lstStyle/>
          <a:p>
            <a:r>
              <a:rPr lang="en-US" dirty="0" err="1" smtClean="0"/>
              <a:t>Ey</a:t>
            </a:r>
            <a:r>
              <a:rPr lang="en-US" dirty="0" smtClean="0"/>
              <a:t> container </a:t>
            </a:r>
            <a:r>
              <a:rPr lang="en-US" dirty="0" err="1" smtClean="0"/>
              <a:t>kindhaki</a:t>
            </a:r>
            <a:r>
              <a:rPr lang="en-US" dirty="0" smtClean="0"/>
              <a:t> </a:t>
            </a:r>
            <a:r>
              <a:rPr lang="en-US" dirty="0" err="1" smtClean="0"/>
              <a:t>digalo</a:t>
            </a:r>
            <a:r>
              <a:rPr lang="en-US" dirty="0" smtClean="0"/>
              <a:t> ah main container </a:t>
            </a:r>
            <a:r>
              <a:rPr lang="en-US" dirty="0" err="1" smtClean="0"/>
              <a:t>ni</a:t>
            </a:r>
            <a:r>
              <a:rPr lang="en-US" dirty="0" smtClean="0"/>
              <a:t> d-flex ,flex-column, justify-content-end</a:t>
            </a:r>
          </a:p>
          <a:p>
            <a:r>
              <a:rPr lang="en-US" dirty="0" smtClean="0"/>
              <a:t>specify direction with flex row or flex column </a:t>
            </a:r>
          </a:p>
          <a:p>
            <a:r>
              <a:rPr lang="en-US" dirty="0" smtClean="0"/>
              <a:t>Content start lo </a:t>
            </a:r>
            <a:r>
              <a:rPr lang="en-US" dirty="0" err="1" smtClean="0"/>
              <a:t>undala</a:t>
            </a:r>
            <a:r>
              <a:rPr lang="en-US" dirty="0" smtClean="0"/>
              <a:t> , center , end lo </a:t>
            </a:r>
            <a:r>
              <a:rPr lang="en-US" dirty="0" err="1" smtClean="0"/>
              <a:t>undala</a:t>
            </a:r>
            <a:r>
              <a:rPr lang="en-US" dirty="0" smtClean="0"/>
              <a:t> define with justify-content-end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bootstrap for flex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d-flex </a:t>
            </a:r>
          </a:p>
          <a:p>
            <a:r>
              <a:rPr lang="en-US" dirty="0" smtClean="0"/>
              <a:t>Specify direction - flex column or flex row </a:t>
            </a:r>
          </a:p>
          <a:p>
            <a:r>
              <a:rPr lang="en-US" dirty="0" smtClean="0"/>
              <a:t>  justify-content-end / center/ start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282" y="931550"/>
          <a:ext cx="871543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7718"/>
                <a:gridCol w="4357718"/>
              </a:tblGrid>
              <a:tr h="35719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</a:t>
                      </a:r>
                      <a:r>
                        <a:rPr lang="en-US" baseline="0" dirty="0" smtClean="0"/>
                        <a:t> flex container </a:t>
                      </a:r>
                      <a:endParaRPr lang="en-US" dirty="0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flex-direction: column;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Specified direction of flex</a:t>
                      </a:r>
                      <a:endParaRPr lang="en-US" dirty="0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justify-content: flex-end;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Specify content of flex </a:t>
                      </a:r>
                      <a:endParaRPr lang="en-US" dirty="0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flex box class names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 container </a:t>
            </a:r>
            <a:br>
              <a:rPr lang="en-US" dirty="0" smtClean="0"/>
            </a:br>
            <a:r>
              <a:rPr lang="en-US" dirty="0" smtClean="0"/>
              <a:t>Text container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to keep images in html elements</a:t>
            </a:r>
          </a:p>
          <a:p>
            <a:r>
              <a:rPr lang="en-US" dirty="0" smtClean="0"/>
              <a:t>Src </a:t>
            </a:r>
            <a:r>
              <a:rPr lang="en-US" dirty="0" err="1" smtClean="0"/>
              <a:t>attribuets</a:t>
            </a:r>
            <a:r>
              <a:rPr lang="en-US" dirty="0" smtClean="0"/>
              <a:t> void elements </a:t>
            </a:r>
          </a:p>
          <a:p>
            <a:pPr>
              <a:buNone/>
            </a:pPr>
            <a:r>
              <a:rPr lang="en-US" dirty="0" smtClean="0"/>
              <a:t>Box properties </a:t>
            </a:r>
          </a:p>
          <a:p>
            <a:r>
              <a:rPr lang="en-US" dirty="0" smtClean="0"/>
              <a:t>Margin 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LAYOUTS 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510195" cy="532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n-US" dirty="0" smtClean="0"/>
              <a:t>Diff b/w padding &amp; 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285860"/>
            <a:ext cx="8715436" cy="535785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Margin = elements middle lo space</a:t>
            </a:r>
          </a:p>
          <a:p>
            <a:pPr>
              <a:buNone/>
            </a:pPr>
            <a:r>
              <a:rPr lang="en-US" dirty="0" smtClean="0"/>
              <a:t>Padding = 4 borders ki space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click attribute for navigation in bootstrap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Onclick</a:t>
            </a:r>
            <a:r>
              <a:rPr lang="en-US" dirty="0" smtClean="0"/>
              <a:t> double quotes </a:t>
            </a:r>
          </a:p>
          <a:p>
            <a:r>
              <a:rPr lang="en-US" dirty="0" smtClean="0"/>
              <a:t>In middle of double quotes pass values </a:t>
            </a:r>
          </a:p>
          <a:p>
            <a:r>
              <a:rPr lang="en-US" dirty="0" err="1" smtClean="0"/>
              <a:t>onclick</a:t>
            </a:r>
            <a:r>
              <a:rPr lang="en-US" dirty="0" smtClean="0"/>
              <a:t>="display('section1')"&gt;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543956" cy="654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ACHIVE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4429156" cy="560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1" y="142852"/>
            <a:ext cx="5220547" cy="640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ACHIEVE THIS WITH FLEX PROPERTIES 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6786610" cy="501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align property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4348" y="2285992"/>
            <a:ext cx="8143932" cy="42148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357430"/>
            <a:ext cx="5214973" cy="393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4429156" cy="62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3500462" cy="625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8206"/>
            <a:ext cx="3857652" cy="651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1" y="285728"/>
            <a:ext cx="8707613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3643338" cy="638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9"/>
            <a:ext cx="3410144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9363" y="452438"/>
            <a:ext cx="410527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3688" y="309563"/>
            <a:ext cx="3476625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0363" y="357188"/>
            <a:ext cx="334327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3857652" cy="624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= styles.css for ever file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357298"/>
            <a:ext cx="8715436" cy="10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2786082" cy="607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4643470" cy="636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3500462" cy="61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4357718" cy="617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4143404" cy="640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4214842" cy="643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3357586" cy="643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66"/>
            <a:ext cx="34004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4143404" cy="618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307657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14290"/>
            <a:ext cx="8715436" cy="650085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CSS TEXT PROPERTIES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Color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Font family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Font size = in pixels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Font style  = italic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Font weight = bold/ 200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Text decoration = underline, overline, line through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Text align  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58" y="4857760"/>
            <a:ext cx="3500462" cy="16430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929198"/>
            <a:ext cx="294322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3" y="214290"/>
            <a:ext cx="3019419" cy="24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3357586" cy="605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364251" y="3244334"/>
            <a:ext cx="636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☑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290"/>
            <a:ext cx="3571900" cy="639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364250" y="2714620"/>
            <a:ext cx="142219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☑</a:t>
            </a:r>
            <a:endParaRPr lang="en-US" sz="66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3333750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305740" y="3244334"/>
            <a:ext cx="24093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smtClean="0"/>
              <a:t>☑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048" y="285728"/>
            <a:ext cx="8911762" cy="6072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214290"/>
            <a:ext cx="8786874" cy="6429420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CSS BACKGROUND PROPERTIES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background color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Background size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Background image = url </a:t>
            </a:r>
          </a:p>
          <a:p>
            <a:r>
              <a:rPr lang="en-US" sz="2400" dirty="0"/>
              <a:t>background-repeat: no-repeat</a:t>
            </a:r>
            <a:r>
              <a:rPr lang="en-US" sz="2400" dirty="0" smtClean="0"/>
              <a:t>; (image will not be </a:t>
            </a:r>
            <a:r>
              <a:rPr lang="en-US" sz="2400" dirty="0" err="1" smtClean="0"/>
              <a:t>repeared</a:t>
            </a:r>
            <a:r>
              <a:rPr lang="en-US" sz="2400" dirty="0" smtClean="0"/>
              <a:t> )</a:t>
            </a:r>
          </a:p>
          <a:p>
            <a:r>
              <a:rPr lang="en-US" sz="2400" dirty="0"/>
              <a:t>background-size: 100% 100%; (</a:t>
            </a:r>
            <a:r>
              <a:rPr lang="en-US" sz="2400" dirty="0" smtClean="0"/>
              <a:t> </a:t>
            </a:r>
            <a:r>
              <a:rPr lang="en-US" sz="2400" dirty="0"/>
              <a:t>Adjust the background size to cover the entire element 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PROPERTIES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Height = %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vh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Width = %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width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100%;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(Ensure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card takes up the full width of its container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Margin 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spacig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b/w 2 elements ,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main container lo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ivvali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Border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Padding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BUTTON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5715040"/>
          </a:xfrm>
        </p:spPr>
        <p:txBody>
          <a:bodyPr/>
          <a:lstStyle/>
          <a:p>
            <a:r>
              <a:rPr lang="en-US" dirty="0" smtClean="0"/>
              <a:t>Border width =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Border radius = </a:t>
            </a:r>
            <a:r>
              <a:rPr lang="en-US" dirty="0" err="1" smtClean="0"/>
              <a:t>px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Border color = </a:t>
            </a:r>
            <a:r>
              <a:rPr lang="en-US" sz="2400" dirty="0" err="1" smtClean="0"/>
              <a:t>hexcodes</a:t>
            </a:r>
            <a:endParaRPr lang="en-US" dirty="0" smtClean="0"/>
          </a:p>
          <a:p>
            <a:r>
              <a:rPr lang="en-US" dirty="0" smtClean="0"/>
              <a:t>Border style </a:t>
            </a:r>
          </a:p>
          <a:p>
            <a:r>
              <a:rPr lang="en-US" dirty="0" smtClean="0"/>
              <a:t>Padding = </a:t>
            </a:r>
            <a:r>
              <a:rPr lang="en-US" dirty="0" err="1" smtClean="0"/>
              <a:t>px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9124" y="1071546"/>
            <a:ext cx="4500594" cy="20717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214422"/>
            <a:ext cx="2066925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1" y="1285860"/>
            <a:ext cx="1593787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132409"/>
            <a:ext cx="4396258" cy="2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571876"/>
            <a:ext cx="421484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Container properties-BORDER RADIUS TO CORNER </a:t>
            </a:r>
            <a:endParaRPr lang="en-US" sz="24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803792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479</Words>
  <Application>Microsoft Office PowerPoint</Application>
  <PresentationFormat>On-screen Show (4:3)</PresentationFormat>
  <Paragraphs>92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STATIC WEBSITE </vt:lpstr>
      <vt:lpstr>CSS</vt:lpstr>
      <vt:lpstr>CSS</vt:lpstr>
      <vt:lpstr>CSS = styles.css for ever file</vt:lpstr>
      <vt:lpstr>Slide 5</vt:lpstr>
      <vt:lpstr>Slide 6</vt:lpstr>
      <vt:lpstr>CSS BOX PROPERTIES </vt:lpstr>
      <vt:lpstr>CSS BUTTON PROPERTIES</vt:lpstr>
      <vt:lpstr>Container properties-BORDER RADIUS TO CORNER </vt:lpstr>
      <vt:lpstr>GET SPACING INSIDE THE CARD</vt:lpstr>
      <vt:lpstr>BOOTSTRAP- add in head section</vt:lpstr>
      <vt:lpstr>Import this in CSS </vt:lpstr>
      <vt:lpstr>Bootstrap link</vt:lpstr>
      <vt:lpstr>METHODS TO DESIGN LAYOUT</vt:lpstr>
      <vt:lpstr>Eg of layout = utube layout </vt:lpstr>
      <vt:lpstr>FLEXBOX PROPERTIES</vt:lpstr>
      <vt:lpstr>FLEX CONTAINER </vt:lpstr>
      <vt:lpstr>FLEX DIRECTION </vt:lpstr>
      <vt:lpstr>JUSTIFY CONTENT </vt:lpstr>
      <vt:lpstr>Define the background container as flex container  = d-flex </vt:lpstr>
      <vt:lpstr>Using bootstrap for flex </vt:lpstr>
      <vt:lpstr>flex box class names </vt:lpstr>
      <vt:lpstr>Card container  Text container </vt:lpstr>
      <vt:lpstr>DEVELOPING LAYOUTS </vt:lpstr>
      <vt:lpstr>Diff b/w padding &amp; margin</vt:lpstr>
      <vt:lpstr>On click attribute for navigation in bootstrap </vt:lpstr>
      <vt:lpstr>ACHIVE</vt:lpstr>
      <vt:lpstr>Slide 28</vt:lpstr>
      <vt:lpstr>ACHIEVE THIS WITH FLEX PROPERTIES 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WEBSITE</dc:title>
  <dc:creator>DELL</dc:creator>
  <cp:lastModifiedBy>DELL</cp:lastModifiedBy>
  <cp:revision>77</cp:revision>
  <dcterms:created xsi:type="dcterms:W3CDTF">2023-10-01T11:07:49Z</dcterms:created>
  <dcterms:modified xsi:type="dcterms:W3CDTF">2023-10-09T08:21:17Z</dcterms:modified>
</cp:coreProperties>
</file>